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5F2A-421D-4006-8D0D-9E848EE96EE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C958C-A4FB-49B0-85B3-827D6316DF0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78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55F2A-421D-4006-8D0D-9E848EE96EE5}" type="datetimeFigureOut">
              <a:rPr lang="ko-KR" altLang="en-US" smtClean="0"/>
              <a:t>2016-07-24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C958C-A4FB-49B0-85B3-827D6316DF0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8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800" b="1" smtClean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2015</a:t>
            </a:r>
            <a:r>
              <a:rPr lang="ko-KR" altLang="en-US" sz="4800" b="1" smtClean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년도 전국 양돈장 </a:t>
            </a:r>
            <a:r>
              <a:rPr lang="en-US" altLang="ko-KR" sz="4800" b="1" smtClean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800" b="1" smtClean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ko-KR" altLang="en-US" sz="4800" b="1" smtClean="0"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rPr>
              <a:t>질병실태 조사 결과</a:t>
            </a:r>
            <a:endParaRPr lang="ko-KR" altLang="en-US" sz="4800" b="1" dirty="0" smtClean="0">
              <a:solidFill>
                <a:schemeClr val="tx1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7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검사대상 질병</a:t>
            </a:r>
            <a:r>
              <a:rPr lang="en-US" altLang="ko-K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(2005-2015)</a:t>
            </a:r>
            <a:endParaRPr lang="en-US" altLang="ko-K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II. </a:t>
            </a:r>
            <a:r>
              <a:rPr lang="ko-KR" altLang="en-US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조사내용</a:t>
            </a:r>
            <a:endParaRPr lang="ko-KR" altLang="en-US" sz="4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8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25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혈액검사</a:t>
            </a:r>
            <a:endParaRPr lang="ko-KR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95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5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III. </a:t>
            </a:r>
            <a:r>
              <a:rPr lang="ko-KR" altLang="en-US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분석결과</a:t>
            </a: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(1) </a:t>
            </a:r>
            <a:r>
              <a:rPr lang="ko-KR" altLang="en-US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현지조사서</a:t>
            </a:r>
            <a:endParaRPr lang="ko-KR" altLang="en-US" sz="4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3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66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74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08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발표순서</a:t>
            </a:r>
            <a:endParaRPr lang="ko-KR" altLang="en-US" b="1" dirty="0"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55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9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3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03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33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62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59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III. </a:t>
            </a:r>
            <a:r>
              <a:rPr lang="ko-KR" altLang="en-US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분석결과</a:t>
            </a: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(2) </a:t>
            </a:r>
            <a:r>
              <a:rPr lang="ko-KR" altLang="en-US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혈액검사</a:t>
            </a:r>
            <a:endParaRPr lang="ko-KR" altLang="en-US" sz="4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35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94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5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9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I. </a:t>
            </a:r>
            <a:r>
              <a:rPr lang="ko-KR" altLang="en-US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사업배경 및 추진경과</a:t>
            </a:r>
            <a:endParaRPr lang="ko-KR" altLang="en-US" sz="4000" b="1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37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1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38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44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8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93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세균성 질병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42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smtClean="0"/>
              <a:t>APP2</a:t>
            </a:r>
            <a:endParaRPr lang="ko-KR" altLang="en-US" sz="2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08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00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smtClean="0"/>
              <a:t>APP5 </a:t>
            </a:r>
            <a:endParaRPr lang="ko-KR" altLang="en-US" sz="2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59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돼지 소모성질환 중요성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5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smtClean="0"/>
              <a:t>Glasser</a:t>
            </a:r>
            <a:endParaRPr lang="ko-KR" altLang="en-US" sz="2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35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17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smtClean="0"/>
              <a:t>SEP (M.hyo)</a:t>
            </a:r>
            <a:endParaRPr lang="ko-KR" altLang="en-US" sz="2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94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smtClean="0"/>
              <a:t>PMA</a:t>
            </a:r>
            <a:endParaRPr lang="ko-KR" altLang="en-US" sz="2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07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0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12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3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7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III. </a:t>
            </a:r>
            <a:r>
              <a:rPr lang="ko-KR" altLang="en-US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분석결과</a:t>
            </a: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(3) </a:t>
            </a:r>
            <a:r>
              <a:rPr lang="ko-KR" altLang="en-US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위험요인</a:t>
            </a:r>
            <a:endParaRPr lang="ko-KR" altLang="en-US" sz="4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돼지 소모성질환 중 </a:t>
            </a:r>
            <a:r>
              <a:rPr lang="en-US" altLang="ko-K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PRRS </a:t>
            </a:r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발생현황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227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794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57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97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37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2831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위험요인 분석방법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28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2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38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41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III. </a:t>
            </a:r>
            <a:r>
              <a:rPr lang="ko-KR" altLang="en-US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분석결과</a:t>
            </a: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/>
            </a:r>
            <a:b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</a:br>
            <a:r>
              <a:rPr lang="en-US" altLang="ko-KR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(4) </a:t>
            </a:r>
            <a:r>
              <a:rPr lang="ko-KR" altLang="en-US" sz="32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사업 평가</a:t>
            </a:r>
            <a:endParaRPr lang="ko-KR" altLang="en-US" sz="4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7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PRRS</a:t>
            </a:r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 인한 경제적 손실</a:t>
            </a:r>
            <a:r>
              <a:rPr lang="en-US" altLang="ko-K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선행 연구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55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조사방법 및 내용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5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조사내용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93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조사결과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77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896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38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033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5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858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농가 건의사항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465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IV. </a:t>
            </a:r>
            <a:r>
              <a:rPr lang="ko-KR" altLang="en-US" sz="4400" b="1" smtClean="0">
                <a:latin typeface="Rix모던고딕 B" panose="02020603020101020101" pitchFamily="18" charset="-127"/>
                <a:ea typeface="Rix모던고딕 B" panose="02020603020101020101" pitchFamily="18" charset="-127"/>
              </a:rPr>
              <a:t>정부 건의사항</a:t>
            </a:r>
            <a:endParaRPr lang="ko-KR" altLang="en-US" sz="4000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PRRS</a:t>
            </a:r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 인한 경제적 손실</a:t>
            </a:r>
            <a:r>
              <a:rPr lang="en-US" altLang="ko-K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선행 연구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735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25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5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92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200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75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989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돼지소모성질환 발생 최소화 전략 </a:t>
            </a:r>
            <a:r>
              <a:rPr lang="en-US" altLang="ko-KR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ko-KR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6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돼지소모성질환 발생 최소화 전략 </a:t>
            </a:r>
            <a:r>
              <a:rPr lang="en-US" altLang="ko-KR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ko-KR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4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5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돼지 소모성질환 지도지원사업</a:t>
            </a:r>
            <a:r>
              <a:rPr lang="en-US" altLang="ko-KR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(2005</a:t>
            </a:r>
            <a:r>
              <a:rPr lang="ko-KR" alt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년</a:t>
            </a:r>
            <a:r>
              <a:rPr lang="en-US" altLang="ko-KR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~)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추진경과</a:t>
            </a:r>
            <a:endParaRPr lang="ko-KR" altLang="ko-K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15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화면 슬라이드 쇼(4:3)</PresentationFormat>
  <Paragraphs>30</Paragraphs>
  <Slides>78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78</vt:i4>
      </vt:variant>
    </vt:vector>
  </HeadingPairs>
  <TitlesOfParts>
    <vt:vector size="82" baseType="lpstr">
      <vt:lpstr>Rix모던고딕 B</vt:lpstr>
      <vt:lpstr>맑은 고딕</vt:lpstr>
      <vt:lpstr>Arial</vt:lpstr>
      <vt:lpstr>Office 테마</vt:lpstr>
      <vt:lpstr>2015년도 전국 양돈장  질병실태 조사 결과</vt:lpstr>
      <vt:lpstr>발표순서</vt:lpstr>
      <vt:lpstr>I. 사업배경 및 추진경과</vt:lpstr>
      <vt:lpstr>돼지 소모성질환 중요성</vt:lpstr>
      <vt:lpstr>돼지 소모성질환 중 PRRS 발생현황</vt:lpstr>
      <vt:lpstr>PRRS로 인한 경제적 손실: 선행 연구</vt:lpstr>
      <vt:lpstr>PRRS로 인한 경제적 손실: 선행 연구</vt:lpstr>
      <vt:lpstr>돼지 소모성질환 지도지원사업(2005년~)</vt:lpstr>
      <vt:lpstr>추진경과</vt:lpstr>
      <vt:lpstr>검사대상 질병(2005-2015)</vt:lpstr>
      <vt:lpstr>II. 조사내용</vt:lpstr>
      <vt:lpstr>PowerPoint 프레젠테이션</vt:lpstr>
      <vt:lpstr>혈액검사</vt:lpstr>
      <vt:lpstr>PowerPoint 프레젠테이션</vt:lpstr>
      <vt:lpstr>III. 분석결과  (1) 현지조사서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III. 분석결과  (2) 혈액검사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세균성 질병</vt:lpstr>
      <vt:lpstr>APP2</vt:lpstr>
      <vt:lpstr>PowerPoint 프레젠테이션</vt:lpstr>
      <vt:lpstr>APP5 </vt:lpstr>
      <vt:lpstr>PowerPoint 프레젠테이션</vt:lpstr>
      <vt:lpstr>Glasser</vt:lpstr>
      <vt:lpstr>PowerPoint 프레젠테이션</vt:lpstr>
      <vt:lpstr>SEP (M.hyo)</vt:lpstr>
      <vt:lpstr>PowerPoint 프레젠테이션</vt:lpstr>
      <vt:lpstr>PMA</vt:lpstr>
      <vt:lpstr>PowerPoint 프레젠테이션</vt:lpstr>
      <vt:lpstr>PowerPoint 프레젠테이션</vt:lpstr>
      <vt:lpstr>PowerPoint 프레젠테이션</vt:lpstr>
      <vt:lpstr>PowerPoint 프레젠테이션</vt:lpstr>
      <vt:lpstr>III. 분석결과  (3) 위험요인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위험요인 분석방법</vt:lpstr>
      <vt:lpstr>PowerPoint 프레젠테이션</vt:lpstr>
      <vt:lpstr>PowerPoint 프레젠테이션</vt:lpstr>
      <vt:lpstr>PowerPoint 프레젠테이션</vt:lpstr>
      <vt:lpstr>III. 분석결과  (4) 사업 평가</vt:lpstr>
      <vt:lpstr>조사방법 및 내용</vt:lpstr>
      <vt:lpstr>조사내용</vt:lpstr>
      <vt:lpstr>조사결과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농가 건의사항</vt:lpstr>
      <vt:lpstr>IV. 정부 건의사항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돼지소모성질환 발생 최소화 전략 1</vt:lpstr>
      <vt:lpstr>돼지소모성질환 발생 최소화 전략 2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2015년도 전국 양돈장  질병실태 조사 결과</dc:title>
  <dc:creator>owner</dc:creator>
  <cp:lastModifiedBy>owner</cp:lastModifiedBy>
  <cp:revision>1</cp:revision>
  <dcterms:created xsi:type="dcterms:W3CDTF">2016-07-24T09:43:29Z</dcterms:created>
  <dcterms:modified xsi:type="dcterms:W3CDTF">2016-07-24T09:43:29Z</dcterms:modified>
</cp:coreProperties>
</file>